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21405850" cy="30272038"/>
  <p:notesSz cx="6858000" cy="9144000"/>
  <p:defaultTextStyle>
    <a:defPPr>
      <a:defRPr lang="de-DE"/>
    </a:defPPr>
    <a:lvl1pPr marL="0" algn="l" defTabSz="1476383" rtl="0" eaLnBrk="1" latinLnBrk="0" hangingPunct="1">
      <a:defRPr sz="5798" kern="1200">
        <a:solidFill>
          <a:schemeClr val="tx1"/>
        </a:solidFill>
        <a:latin typeface="+mn-lt"/>
        <a:ea typeface="+mn-ea"/>
        <a:cs typeface="+mn-cs"/>
      </a:defRPr>
    </a:lvl1pPr>
    <a:lvl2pPr marL="1476383" algn="l" defTabSz="1476383" rtl="0" eaLnBrk="1" latinLnBrk="0" hangingPunct="1">
      <a:defRPr sz="5798" kern="1200">
        <a:solidFill>
          <a:schemeClr val="tx1"/>
        </a:solidFill>
        <a:latin typeface="+mn-lt"/>
        <a:ea typeface="+mn-ea"/>
        <a:cs typeface="+mn-cs"/>
      </a:defRPr>
    </a:lvl2pPr>
    <a:lvl3pPr marL="2952766" algn="l" defTabSz="1476383" rtl="0" eaLnBrk="1" latinLnBrk="0" hangingPunct="1">
      <a:defRPr sz="5798" kern="1200">
        <a:solidFill>
          <a:schemeClr val="tx1"/>
        </a:solidFill>
        <a:latin typeface="+mn-lt"/>
        <a:ea typeface="+mn-ea"/>
        <a:cs typeface="+mn-cs"/>
      </a:defRPr>
    </a:lvl3pPr>
    <a:lvl4pPr marL="4429149" algn="l" defTabSz="1476383" rtl="0" eaLnBrk="1" latinLnBrk="0" hangingPunct="1">
      <a:defRPr sz="5798" kern="1200">
        <a:solidFill>
          <a:schemeClr val="tx1"/>
        </a:solidFill>
        <a:latin typeface="+mn-lt"/>
        <a:ea typeface="+mn-ea"/>
        <a:cs typeface="+mn-cs"/>
      </a:defRPr>
    </a:lvl4pPr>
    <a:lvl5pPr marL="5905532" algn="l" defTabSz="1476383" rtl="0" eaLnBrk="1" latinLnBrk="0" hangingPunct="1">
      <a:defRPr sz="5798" kern="1200">
        <a:solidFill>
          <a:schemeClr val="tx1"/>
        </a:solidFill>
        <a:latin typeface="+mn-lt"/>
        <a:ea typeface="+mn-ea"/>
        <a:cs typeface="+mn-cs"/>
      </a:defRPr>
    </a:lvl5pPr>
    <a:lvl6pPr marL="7381915" algn="l" defTabSz="1476383" rtl="0" eaLnBrk="1" latinLnBrk="0" hangingPunct="1">
      <a:defRPr sz="5798" kern="1200">
        <a:solidFill>
          <a:schemeClr val="tx1"/>
        </a:solidFill>
        <a:latin typeface="+mn-lt"/>
        <a:ea typeface="+mn-ea"/>
        <a:cs typeface="+mn-cs"/>
      </a:defRPr>
    </a:lvl6pPr>
    <a:lvl7pPr marL="8858298" algn="l" defTabSz="1476383" rtl="0" eaLnBrk="1" latinLnBrk="0" hangingPunct="1">
      <a:defRPr sz="5798" kern="1200">
        <a:solidFill>
          <a:schemeClr val="tx1"/>
        </a:solidFill>
        <a:latin typeface="+mn-lt"/>
        <a:ea typeface="+mn-ea"/>
        <a:cs typeface="+mn-cs"/>
      </a:defRPr>
    </a:lvl7pPr>
    <a:lvl8pPr marL="10334682" algn="l" defTabSz="1476383" rtl="0" eaLnBrk="1" latinLnBrk="0" hangingPunct="1">
      <a:defRPr sz="5798" kern="1200">
        <a:solidFill>
          <a:schemeClr val="tx1"/>
        </a:solidFill>
        <a:latin typeface="+mn-lt"/>
        <a:ea typeface="+mn-ea"/>
        <a:cs typeface="+mn-cs"/>
      </a:defRPr>
    </a:lvl8pPr>
    <a:lvl9pPr marL="11811065" algn="l" defTabSz="1476383" rtl="0" eaLnBrk="1" latinLnBrk="0" hangingPunct="1">
      <a:defRPr sz="579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34" userDrawn="1">
          <p15:clr>
            <a:srgbClr val="A4A3A4"/>
          </p15:clr>
        </p15:guide>
        <p15:guide id="2" pos="67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4027" autoAdjust="0"/>
  </p:normalViewPr>
  <p:slideViewPr>
    <p:cSldViewPr snapToObjects="1" showGuides="1">
      <p:cViewPr>
        <p:scale>
          <a:sx n="33" d="100"/>
          <a:sy n="33" d="100"/>
        </p:scale>
        <p:origin x="3258" y="-336"/>
      </p:cViewPr>
      <p:guideLst>
        <p:guide orient="horz" pos="9534"/>
        <p:guide pos="674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605439" y="9403955"/>
            <a:ext cx="18194972" cy="6488867"/>
          </a:xfrm>
        </p:spPr>
        <p:txBody>
          <a:bodyPr/>
          <a:lstStyle/>
          <a:p>
            <a:r>
              <a:rPr lang="de-DE"/>
              <a:t>Mastertitelformat bearbeiten</a:t>
            </a:r>
          </a:p>
        </p:txBody>
      </p:sp>
      <p:sp>
        <p:nvSpPr>
          <p:cNvPr id="3" name="Untertitel 2"/>
          <p:cNvSpPr>
            <a:spLocks noGrp="1"/>
          </p:cNvSpPr>
          <p:nvPr>
            <p:ph type="subTitle" idx="1"/>
          </p:nvPr>
        </p:nvSpPr>
        <p:spPr>
          <a:xfrm>
            <a:off x="3210878" y="17154156"/>
            <a:ext cx="14984095" cy="7736187"/>
          </a:xfrm>
        </p:spPr>
        <p:txBody>
          <a:bodyPr/>
          <a:lstStyle>
            <a:lvl1pPr marL="0" indent="0" algn="ctr">
              <a:buNone/>
              <a:defRPr>
                <a:solidFill>
                  <a:schemeClr val="tx1">
                    <a:tint val="75000"/>
                  </a:schemeClr>
                </a:solidFill>
              </a:defRPr>
            </a:lvl1pPr>
            <a:lvl2pPr marL="1476174" indent="0" algn="ctr">
              <a:buNone/>
              <a:defRPr>
                <a:solidFill>
                  <a:schemeClr val="tx1">
                    <a:tint val="75000"/>
                  </a:schemeClr>
                </a:solidFill>
              </a:defRPr>
            </a:lvl2pPr>
            <a:lvl3pPr marL="2952349" indent="0" algn="ctr">
              <a:buNone/>
              <a:defRPr>
                <a:solidFill>
                  <a:schemeClr val="tx1">
                    <a:tint val="75000"/>
                  </a:schemeClr>
                </a:solidFill>
              </a:defRPr>
            </a:lvl3pPr>
            <a:lvl4pPr marL="4428523" indent="0" algn="ctr">
              <a:buNone/>
              <a:defRPr>
                <a:solidFill>
                  <a:schemeClr val="tx1">
                    <a:tint val="75000"/>
                  </a:schemeClr>
                </a:solidFill>
              </a:defRPr>
            </a:lvl4pPr>
            <a:lvl5pPr marL="5904697" indent="0" algn="ctr">
              <a:buNone/>
              <a:defRPr>
                <a:solidFill>
                  <a:schemeClr val="tx1">
                    <a:tint val="75000"/>
                  </a:schemeClr>
                </a:solidFill>
              </a:defRPr>
            </a:lvl5pPr>
            <a:lvl6pPr marL="7380871" indent="0" algn="ctr">
              <a:buNone/>
              <a:defRPr>
                <a:solidFill>
                  <a:schemeClr val="tx1">
                    <a:tint val="75000"/>
                  </a:schemeClr>
                </a:solidFill>
              </a:defRPr>
            </a:lvl6pPr>
            <a:lvl7pPr marL="8857046" indent="0" algn="ctr">
              <a:buNone/>
              <a:defRPr>
                <a:solidFill>
                  <a:schemeClr val="tx1">
                    <a:tint val="75000"/>
                  </a:schemeClr>
                </a:solidFill>
              </a:defRPr>
            </a:lvl7pPr>
            <a:lvl8pPr marL="10333220" indent="0" algn="ctr">
              <a:buNone/>
              <a:defRPr>
                <a:solidFill>
                  <a:schemeClr val="tx1">
                    <a:tint val="75000"/>
                  </a:schemeClr>
                </a:solidFill>
              </a:defRPr>
            </a:lvl8pPr>
            <a:lvl9pPr marL="11809394" indent="0" algn="ctr">
              <a:buNone/>
              <a:defRPr>
                <a:solidFill>
                  <a:schemeClr val="tx1">
                    <a:tint val="75000"/>
                  </a:schemeClr>
                </a:solidFill>
              </a:defRPr>
            </a:lvl9pPr>
          </a:lstStyle>
          <a:p>
            <a:r>
              <a:rPr lang="de-DE"/>
              <a:t>Master-Untertitelformat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Vertikaler Textplatzhalt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51385192" y="7568012"/>
            <a:ext cx="15942898" cy="161212618"/>
          </a:xfrm>
        </p:spPr>
        <p:txBody>
          <a:bodyPr vert="eaVert"/>
          <a:lstStyle/>
          <a:p>
            <a:r>
              <a:rPr lang="de-DE"/>
              <a:t>Mastertitelformat bearbeiten</a:t>
            </a:r>
          </a:p>
        </p:txBody>
      </p:sp>
      <p:sp>
        <p:nvSpPr>
          <p:cNvPr id="3" name="Vertikaler Textplatzhalter 2"/>
          <p:cNvSpPr>
            <a:spLocks noGrp="1"/>
          </p:cNvSpPr>
          <p:nvPr>
            <p:ph type="body" orient="vert" idx="1"/>
          </p:nvPr>
        </p:nvSpPr>
        <p:spPr>
          <a:xfrm>
            <a:off x="3545344" y="7568012"/>
            <a:ext cx="47483082" cy="16121261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690915" y="19452590"/>
            <a:ext cx="18194972" cy="6012363"/>
          </a:xfrm>
        </p:spPr>
        <p:txBody>
          <a:bodyPr anchor="t"/>
          <a:lstStyle>
            <a:lvl1pPr algn="l">
              <a:defRPr sz="12938" b="1" cap="all"/>
            </a:lvl1pPr>
          </a:lstStyle>
          <a:p>
            <a:r>
              <a:rPr lang="de-DE"/>
              <a:t>Mastertitelformat bearbeiten</a:t>
            </a:r>
          </a:p>
        </p:txBody>
      </p:sp>
      <p:sp>
        <p:nvSpPr>
          <p:cNvPr id="3" name="Textplatzhalter 2"/>
          <p:cNvSpPr>
            <a:spLocks noGrp="1"/>
          </p:cNvSpPr>
          <p:nvPr>
            <p:ph type="body" idx="1"/>
          </p:nvPr>
        </p:nvSpPr>
        <p:spPr>
          <a:xfrm>
            <a:off x="1690915" y="12830583"/>
            <a:ext cx="18194972" cy="6622006"/>
          </a:xfrm>
        </p:spPr>
        <p:txBody>
          <a:bodyPr anchor="b"/>
          <a:lstStyle>
            <a:lvl1pPr marL="0" indent="0">
              <a:buNone/>
              <a:defRPr sz="6434">
                <a:solidFill>
                  <a:schemeClr val="tx1">
                    <a:tint val="75000"/>
                  </a:schemeClr>
                </a:solidFill>
              </a:defRPr>
            </a:lvl1pPr>
            <a:lvl2pPr marL="1476174" indent="0">
              <a:buNone/>
              <a:defRPr sz="5797">
                <a:solidFill>
                  <a:schemeClr val="tx1">
                    <a:tint val="75000"/>
                  </a:schemeClr>
                </a:solidFill>
              </a:defRPr>
            </a:lvl2pPr>
            <a:lvl3pPr marL="2952349" indent="0">
              <a:buNone/>
              <a:defRPr sz="5161">
                <a:solidFill>
                  <a:schemeClr val="tx1">
                    <a:tint val="75000"/>
                  </a:schemeClr>
                </a:solidFill>
              </a:defRPr>
            </a:lvl3pPr>
            <a:lvl4pPr marL="4428523" indent="0">
              <a:buNone/>
              <a:defRPr sz="4525">
                <a:solidFill>
                  <a:schemeClr val="tx1">
                    <a:tint val="75000"/>
                  </a:schemeClr>
                </a:solidFill>
              </a:defRPr>
            </a:lvl4pPr>
            <a:lvl5pPr marL="5904697" indent="0">
              <a:buNone/>
              <a:defRPr sz="4525">
                <a:solidFill>
                  <a:schemeClr val="tx1">
                    <a:tint val="75000"/>
                  </a:schemeClr>
                </a:solidFill>
              </a:defRPr>
            </a:lvl5pPr>
            <a:lvl6pPr marL="7380871" indent="0">
              <a:buNone/>
              <a:defRPr sz="4525">
                <a:solidFill>
                  <a:schemeClr val="tx1">
                    <a:tint val="75000"/>
                  </a:schemeClr>
                </a:solidFill>
              </a:defRPr>
            </a:lvl6pPr>
            <a:lvl7pPr marL="8857046" indent="0">
              <a:buNone/>
              <a:defRPr sz="4525">
                <a:solidFill>
                  <a:schemeClr val="tx1">
                    <a:tint val="75000"/>
                  </a:schemeClr>
                </a:solidFill>
              </a:defRPr>
            </a:lvl7pPr>
            <a:lvl8pPr marL="10333220" indent="0">
              <a:buNone/>
              <a:defRPr sz="4525">
                <a:solidFill>
                  <a:schemeClr val="tx1">
                    <a:tint val="75000"/>
                  </a:schemeClr>
                </a:solidFill>
              </a:defRPr>
            </a:lvl8pPr>
            <a:lvl9pPr marL="11809394" indent="0">
              <a:buNone/>
              <a:defRPr sz="4525">
                <a:solidFill>
                  <a:schemeClr val="tx1">
                    <a:tint val="75000"/>
                  </a:schemeClr>
                </a:solidFill>
              </a:defRPr>
            </a:lvl9pPr>
          </a:lstStyle>
          <a:p>
            <a:pPr lvl="0"/>
            <a:r>
              <a:rPr lang="de-DE"/>
              <a:t>Mastertextformat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sz="half" idx="1"/>
          </p:nvPr>
        </p:nvSpPr>
        <p:spPr>
          <a:xfrm>
            <a:off x="3545344" y="44083658"/>
            <a:ext cx="31711133"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35613242" y="44083658"/>
            <a:ext cx="31714848"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1070293" y="1212285"/>
            <a:ext cx="19265265" cy="5045340"/>
          </a:xfrm>
        </p:spPr>
        <p:txBody>
          <a:bodyPr/>
          <a:lstStyle>
            <a:lvl1pPr>
              <a:defRPr/>
            </a:lvl1pPr>
          </a:lstStyle>
          <a:p>
            <a:r>
              <a:rPr lang="de-DE"/>
              <a:t>Mastertitelformat bearbeiten</a:t>
            </a:r>
          </a:p>
        </p:txBody>
      </p:sp>
      <p:sp>
        <p:nvSpPr>
          <p:cNvPr id="3" name="Textplatzhalter 2"/>
          <p:cNvSpPr>
            <a:spLocks noGrp="1"/>
          </p:cNvSpPr>
          <p:nvPr>
            <p:ph type="body" idx="1"/>
          </p:nvPr>
        </p:nvSpPr>
        <p:spPr>
          <a:xfrm>
            <a:off x="1070293" y="6776174"/>
            <a:ext cx="9457968"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4" name="Inhaltsplatzhalter 3"/>
          <p:cNvSpPr>
            <a:spLocks noGrp="1"/>
          </p:cNvSpPr>
          <p:nvPr>
            <p:ph sz="half" idx="2"/>
          </p:nvPr>
        </p:nvSpPr>
        <p:spPr>
          <a:xfrm>
            <a:off x="1070293" y="9600161"/>
            <a:ext cx="9457968"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10873876" y="6776174"/>
            <a:ext cx="9461683"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6" name="Inhaltsplatzhalter 5"/>
          <p:cNvSpPr>
            <a:spLocks noGrp="1"/>
          </p:cNvSpPr>
          <p:nvPr>
            <p:ph sz="quarter" idx="4"/>
          </p:nvPr>
        </p:nvSpPr>
        <p:spPr>
          <a:xfrm>
            <a:off x="10873876" y="9600161"/>
            <a:ext cx="9461683"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657D396D-FE7A-7944-93B1-A4B3BD3979BA}" type="datetimeFigureOut">
              <a:rPr lang="de-DE" smtClean="0"/>
              <a:t>29.01.2018</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Datumsplatzhalter 2"/>
          <p:cNvSpPr>
            <a:spLocks noGrp="1"/>
          </p:cNvSpPr>
          <p:nvPr>
            <p:ph type="dt" sz="half" idx="10"/>
          </p:nvPr>
        </p:nvSpPr>
        <p:spPr/>
        <p:txBody>
          <a:bodyPr/>
          <a:lstStyle/>
          <a:p>
            <a:fld id="{657D396D-FE7A-7944-93B1-A4B3BD3979BA}" type="datetimeFigureOut">
              <a:rPr lang="de-DE" smtClean="0"/>
              <a:t>29.01.2018</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657D396D-FE7A-7944-93B1-A4B3BD3979BA}" type="datetimeFigureOut">
              <a:rPr lang="de-DE" smtClean="0"/>
              <a:t>29.01.2018</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070294" y="1205276"/>
            <a:ext cx="7042377" cy="5129429"/>
          </a:xfrm>
        </p:spPr>
        <p:txBody>
          <a:bodyPr anchor="b"/>
          <a:lstStyle>
            <a:lvl1pPr algn="l">
              <a:defRPr sz="6434" b="1"/>
            </a:lvl1pPr>
          </a:lstStyle>
          <a:p>
            <a:r>
              <a:rPr lang="de-DE"/>
              <a:t>Mastertitelformat bearbeiten</a:t>
            </a:r>
          </a:p>
        </p:txBody>
      </p:sp>
      <p:sp>
        <p:nvSpPr>
          <p:cNvPr id="3" name="Inhaltsplatzhalter 2"/>
          <p:cNvSpPr>
            <a:spLocks noGrp="1"/>
          </p:cNvSpPr>
          <p:nvPr>
            <p:ph idx="1"/>
          </p:nvPr>
        </p:nvSpPr>
        <p:spPr>
          <a:xfrm>
            <a:off x="8369093" y="1205278"/>
            <a:ext cx="11966465" cy="25836346"/>
          </a:xfrm>
        </p:spPr>
        <p:txBody>
          <a:bodyPr/>
          <a:lstStyle>
            <a:lvl1pPr>
              <a:defRPr sz="10322"/>
            </a:lvl1pPr>
            <a:lvl2pPr>
              <a:defRPr sz="9050"/>
            </a:lvl2pPr>
            <a:lvl3pPr>
              <a:defRPr sz="7777"/>
            </a:lvl3pPr>
            <a:lvl4pPr>
              <a:defRPr sz="6434"/>
            </a:lvl4pPr>
            <a:lvl5pPr>
              <a:defRPr sz="6434"/>
            </a:lvl5pPr>
            <a:lvl6pPr>
              <a:defRPr sz="6434"/>
            </a:lvl6pPr>
            <a:lvl7pPr>
              <a:defRPr sz="6434"/>
            </a:lvl7pPr>
            <a:lvl8pPr>
              <a:defRPr sz="6434"/>
            </a:lvl8pPr>
            <a:lvl9pPr>
              <a:defRPr sz="6434"/>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1070294" y="6334707"/>
            <a:ext cx="7042377" cy="20706917"/>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4195697" y="21190427"/>
            <a:ext cx="12843510" cy="2501650"/>
          </a:xfrm>
        </p:spPr>
        <p:txBody>
          <a:bodyPr anchor="b"/>
          <a:lstStyle>
            <a:lvl1pPr algn="l">
              <a:defRPr sz="6434" b="1"/>
            </a:lvl1pPr>
          </a:lstStyle>
          <a:p>
            <a:r>
              <a:rPr lang="de-DE"/>
              <a:t>Mastertitelformat bearbeiten</a:t>
            </a:r>
          </a:p>
        </p:txBody>
      </p:sp>
      <p:sp>
        <p:nvSpPr>
          <p:cNvPr id="3" name="Bildplatzhalter 2"/>
          <p:cNvSpPr>
            <a:spLocks noGrp="1"/>
          </p:cNvSpPr>
          <p:nvPr>
            <p:ph type="pic" idx="1"/>
          </p:nvPr>
        </p:nvSpPr>
        <p:spPr>
          <a:xfrm>
            <a:off x="4195697" y="2704862"/>
            <a:ext cx="12843510" cy="18163223"/>
          </a:xfrm>
        </p:spPr>
        <p:txBody>
          <a:bodyPr/>
          <a:lstStyle>
            <a:lvl1pPr marL="0" indent="0">
              <a:buNone/>
              <a:defRPr sz="10322"/>
            </a:lvl1pPr>
            <a:lvl2pPr marL="1476174" indent="0">
              <a:buNone/>
              <a:defRPr sz="9050"/>
            </a:lvl2pPr>
            <a:lvl3pPr marL="2952349" indent="0">
              <a:buNone/>
              <a:defRPr sz="7777"/>
            </a:lvl3pPr>
            <a:lvl4pPr marL="4428523" indent="0">
              <a:buNone/>
              <a:defRPr sz="6434"/>
            </a:lvl4pPr>
            <a:lvl5pPr marL="5904697" indent="0">
              <a:buNone/>
              <a:defRPr sz="6434"/>
            </a:lvl5pPr>
            <a:lvl6pPr marL="7380871" indent="0">
              <a:buNone/>
              <a:defRPr sz="6434"/>
            </a:lvl6pPr>
            <a:lvl7pPr marL="8857046" indent="0">
              <a:buNone/>
              <a:defRPr sz="6434"/>
            </a:lvl7pPr>
            <a:lvl8pPr marL="10333220" indent="0">
              <a:buNone/>
              <a:defRPr sz="6434"/>
            </a:lvl8pPr>
            <a:lvl9pPr marL="11809394" indent="0">
              <a:buNone/>
              <a:defRPr sz="6434"/>
            </a:lvl9pPr>
          </a:lstStyle>
          <a:p>
            <a:endParaRPr lang="de-DE"/>
          </a:p>
        </p:txBody>
      </p:sp>
      <p:sp>
        <p:nvSpPr>
          <p:cNvPr id="4" name="Textplatzhalter 3"/>
          <p:cNvSpPr>
            <a:spLocks noGrp="1"/>
          </p:cNvSpPr>
          <p:nvPr>
            <p:ph type="body" sz="half" idx="2"/>
          </p:nvPr>
        </p:nvSpPr>
        <p:spPr>
          <a:xfrm>
            <a:off x="4195697" y="23692077"/>
            <a:ext cx="12843510" cy="3552758"/>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1070293" y="1212285"/>
            <a:ext cx="19265265" cy="5045340"/>
          </a:xfrm>
          <a:prstGeom prst="rect">
            <a:avLst/>
          </a:prstGeom>
        </p:spPr>
        <p:txBody>
          <a:bodyPr vert="horz" lIns="417588" tIns="208794" rIns="417588" bIns="208794" rtlCol="0" anchor="ctr">
            <a:normAutofit/>
          </a:bodyPr>
          <a:lstStyle/>
          <a:p>
            <a:r>
              <a:rPr lang="de-DE"/>
              <a:t>Mastertitelformat bearbeiten</a:t>
            </a:r>
          </a:p>
        </p:txBody>
      </p:sp>
      <p:sp>
        <p:nvSpPr>
          <p:cNvPr id="3" name="Textplatzhalter 2"/>
          <p:cNvSpPr>
            <a:spLocks noGrp="1"/>
          </p:cNvSpPr>
          <p:nvPr>
            <p:ph type="body" idx="1"/>
          </p:nvPr>
        </p:nvSpPr>
        <p:spPr>
          <a:xfrm>
            <a:off x="1070293" y="7063478"/>
            <a:ext cx="19265265" cy="19978146"/>
          </a:xfrm>
          <a:prstGeom prst="rect">
            <a:avLst/>
          </a:prstGeom>
        </p:spPr>
        <p:txBody>
          <a:bodyPr vert="horz" lIns="417588" tIns="208794" rIns="417588" bIns="208794"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1070293" y="28057696"/>
            <a:ext cx="4994698" cy="1611706"/>
          </a:xfrm>
          <a:prstGeom prst="rect">
            <a:avLst/>
          </a:prstGeom>
        </p:spPr>
        <p:txBody>
          <a:bodyPr vert="horz" lIns="417588" tIns="208794" rIns="417588" bIns="208794" rtlCol="0" anchor="ctr"/>
          <a:lstStyle>
            <a:lvl1pPr algn="l">
              <a:defRPr sz="3889">
                <a:solidFill>
                  <a:schemeClr val="tx1">
                    <a:tint val="75000"/>
                  </a:schemeClr>
                </a:solidFill>
              </a:defRPr>
            </a:lvl1pPr>
          </a:lstStyle>
          <a:p>
            <a:fld id="{657D396D-FE7A-7944-93B1-A4B3BD3979BA}" type="datetimeFigureOut">
              <a:rPr lang="de-DE" smtClean="0"/>
              <a:t>29.01.2018</a:t>
            </a:fld>
            <a:endParaRPr lang="de-DE"/>
          </a:p>
        </p:txBody>
      </p:sp>
      <p:sp>
        <p:nvSpPr>
          <p:cNvPr id="5" name="Fußzeilenplatzhalter 4"/>
          <p:cNvSpPr>
            <a:spLocks noGrp="1"/>
          </p:cNvSpPr>
          <p:nvPr>
            <p:ph type="ftr" sz="quarter" idx="3"/>
          </p:nvPr>
        </p:nvSpPr>
        <p:spPr>
          <a:xfrm>
            <a:off x="7313666" y="28057696"/>
            <a:ext cx="6778519" cy="1611706"/>
          </a:xfrm>
          <a:prstGeom prst="rect">
            <a:avLst/>
          </a:prstGeom>
        </p:spPr>
        <p:txBody>
          <a:bodyPr vert="horz" lIns="417588" tIns="208794" rIns="417588" bIns="208794" rtlCol="0" anchor="ctr"/>
          <a:lstStyle>
            <a:lvl1pPr algn="ctr">
              <a:defRPr sz="3889">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15340859" y="28057696"/>
            <a:ext cx="4994698" cy="1611706"/>
          </a:xfrm>
          <a:prstGeom prst="rect">
            <a:avLst/>
          </a:prstGeom>
        </p:spPr>
        <p:txBody>
          <a:bodyPr vert="horz" lIns="417588" tIns="208794" rIns="417588" bIns="208794" rtlCol="0" anchor="ctr"/>
          <a:lstStyle>
            <a:lvl1pPr algn="r">
              <a:defRPr sz="3889">
                <a:solidFill>
                  <a:schemeClr val="tx1">
                    <a:tint val="75000"/>
                  </a:schemeClr>
                </a:solidFill>
              </a:defRPr>
            </a:lvl1pPr>
          </a:lstStyle>
          <a:p>
            <a:fld id="{2B541FA9-680A-B343-886D-B3C226C19FD5}" type="slidenum">
              <a:rPr lang="de-DE" smtClean="0"/>
              <a:t>‹Nr.›</a:t>
            </a:fld>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76174" rtl="0" eaLnBrk="1" latinLnBrk="0" hangingPunct="1">
        <a:spcBef>
          <a:spcPct val="0"/>
        </a:spcBef>
        <a:buNone/>
        <a:defRPr sz="14211" kern="1200">
          <a:solidFill>
            <a:schemeClr val="tx1"/>
          </a:solidFill>
          <a:latin typeface="+mj-lt"/>
          <a:ea typeface="+mj-ea"/>
          <a:cs typeface="+mj-cs"/>
        </a:defRPr>
      </a:lvl1pPr>
    </p:titleStyle>
    <p:bodyStyle>
      <a:lvl1pPr marL="1107131" indent="-1107131" algn="l" defTabSz="1476174" rtl="0" eaLnBrk="1" latinLnBrk="0" hangingPunct="1">
        <a:spcBef>
          <a:spcPct val="20000"/>
        </a:spcBef>
        <a:buFont typeface="Arial"/>
        <a:buChar char="•"/>
        <a:defRPr sz="10322" kern="1200">
          <a:solidFill>
            <a:schemeClr val="tx1"/>
          </a:solidFill>
          <a:latin typeface="+mn-lt"/>
          <a:ea typeface="+mn-ea"/>
          <a:cs typeface="+mn-cs"/>
        </a:defRPr>
      </a:lvl1pPr>
      <a:lvl2pPr marL="2398783" indent="-922609" algn="l" defTabSz="1476174" rtl="0" eaLnBrk="1" latinLnBrk="0" hangingPunct="1">
        <a:spcBef>
          <a:spcPct val="20000"/>
        </a:spcBef>
        <a:buFont typeface="Arial"/>
        <a:buChar char="–"/>
        <a:defRPr sz="9050" kern="1200">
          <a:solidFill>
            <a:schemeClr val="tx1"/>
          </a:solidFill>
          <a:latin typeface="+mn-lt"/>
          <a:ea typeface="+mn-ea"/>
          <a:cs typeface="+mn-cs"/>
        </a:defRPr>
      </a:lvl2pPr>
      <a:lvl3pPr marL="3690435" indent="-738087" algn="l" defTabSz="1476174" rtl="0" eaLnBrk="1" latinLnBrk="0" hangingPunct="1">
        <a:spcBef>
          <a:spcPct val="20000"/>
        </a:spcBef>
        <a:buFont typeface="Arial"/>
        <a:buChar char="•"/>
        <a:defRPr sz="7777" kern="1200">
          <a:solidFill>
            <a:schemeClr val="tx1"/>
          </a:solidFill>
          <a:latin typeface="+mn-lt"/>
          <a:ea typeface="+mn-ea"/>
          <a:cs typeface="+mn-cs"/>
        </a:defRPr>
      </a:lvl3pPr>
      <a:lvl4pPr marL="5166610" indent="-738087" algn="l" defTabSz="1476174" rtl="0" eaLnBrk="1" latinLnBrk="0" hangingPunct="1">
        <a:spcBef>
          <a:spcPct val="20000"/>
        </a:spcBef>
        <a:buFont typeface="Arial"/>
        <a:buChar char="–"/>
        <a:defRPr sz="6434" kern="1200">
          <a:solidFill>
            <a:schemeClr val="tx1"/>
          </a:solidFill>
          <a:latin typeface="+mn-lt"/>
          <a:ea typeface="+mn-ea"/>
          <a:cs typeface="+mn-cs"/>
        </a:defRPr>
      </a:lvl4pPr>
      <a:lvl5pPr marL="6642784" indent="-738087" algn="l" defTabSz="1476174" rtl="0" eaLnBrk="1" latinLnBrk="0" hangingPunct="1">
        <a:spcBef>
          <a:spcPct val="20000"/>
        </a:spcBef>
        <a:buFont typeface="Arial"/>
        <a:buChar char="»"/>
        <a:defRPr sz="6434" kern="1200">
          <a:solidFill>
            <a:schemeClr val="tx1"/>
          </a:solidFill>
          <a:latin typeface="+mn-lt"/>
          <a:ea typeface="+mn-ea"/>
          <a:cs typeface="+mn-cs"/>
        </a:defRPr>
      </a:lvl5pPr>
      <a:lvl6pPr marL="8118958" indent="-738087" algn="l" defTabSz="1476174" rtl="0" eaLnBrk="1" latinLnBrk="0" hangingPunct="1">
        <a:spcBef>
          <a:spcPct val="20000"/>
        </a:spcBef>
        <a:buFont typeface="Arial"/>
        <a:buChar char="•"/>
        <a:defRPr sz="6434" kern="1200">
          <a:solidFill>
            <a:schemeClr val="tx1"/>
          </a:solidFill>
          <a:latin typeface="+mn-lt"/>
          <a:ea typeface="+mn-ea"/>
          <a:cs typeface="+mn-cs"/>
        </a:defRPr>
      </a:lvl6pPr>
      <a:lvl7pPr marL="9595133" indent="-738087" algn="l" defTabSz="1476174" rtl="0" eaLnBrk="1" latinLnBrk="0" hangingPunct="1">
        <a:spcBef>
          <a:spcPct val="20000"/>
        </a:spcBef>
        <a:buFont typeface="Arial"/>
        <a:buChar char="•"/>
        <a:defRPr sz="6434" kern="1200">
          <a:solidFill>
            <a:schemeClr val="tx1"/>
          </a:solidFill>
          <a:latin typeface="+mn-lt"/>
          <a:ea typeface="+mn-ea"/>
          <a:cs typeface="+mn-cs"/>
        </a:defRPr>
      </a:lvl7pPr>
      <a:lvl8pPr marL="11071307" indent="-738087" algn="l" defTabSz="1476174" rtl="0" eaLnBrk="1" latinLnBrk="0" hangingPunct="1">
        <a:spcBef>
          <a:spcPct val="20000"/>
        </a:spcBef>
        <a:buFont typeface="Arial"/>
        <a:buChar char="•"/>
        <a:defRPr sz="6434" kern="1200">
          <a:solidFill>
            <a:schemeClr val="tx1"/>
          </a:solidFill>
          <a:latin typeface="+mn-lt"/>
          <a:ea typeface="+mn-ea"/>
          <a:cs typeface="+mn-cs"/>
        </a:defRPr>
      </a:lvl8pPr>
      <a:lvl9pPr marL="12547481" indent="-738087" algn="l" defTabSz="1476174" rtl="0" eaLnBrk="1" latinLnBrk="0" hangingPunct="1">
        <a:spcBef>
          <a:spcPct val="20000"/>
        </a:spcBef>
        <a:buFont typeface="Arial"/>
        <a:buChar char="•"/>
        <a:defRPr sz="6434" kern="1200">
          <a:solidFill>
            <a:schemeClr val="tx1"/>
          </a:solidFill>
          <a:latin typeface="+mn-lt"/>
          <a:ea typeface="+mn-ea"/>
          <a:cs typeface="+mn-cs"/>
        </a:defRPr>
      </a:lvl9pPr>
    </p:bodyStyle>
    <p:otherStyle>
      <a:defPPr>
        <a:defRPr lang="de-DE"/>
      </a:defPPr>
      <a:lvl1pPr marL="0" algn="l" defTabSz="1476174" rtl="0" eaLnBrk="1" latinLnBrk="0" hangingPunct="1">
        <a:defRPr sz="5797" kern="1200">
          <a:solidFill>
            <a:schemeClr val="tx1"/>
          </a:solidFill>
          <a:latin typeface="+mn-lt"/>
          <a:ea typeface="+mn-ea"/>
          <a:cs typeface="+mn-cs"/>
        </a:defRPr>
      </a:lvl1pPr>
      <a:lvl2pPr marL="1476174" algn="l" defTabSz="1476174" rtl="0" eaLnBrk="1" latinLnBrk="0" hangingPunct="1">
        <a:defRPr sz="5797" kern="1200">
          <a:solidFill>
            <a:schemeClr val="tx1"/>
          </a:solidFill>
          <a:latin typeface="+mn-lt"/>
          <a:ea typeface="+mn-ea"/>
          <a:cs typeface="+mn-cs"/>
        </a:defRPr>
      </a:lvl2pPr>
      <a:lvl3pPr marL="2952349" algn="l" defTabSz="1476174" rtl="0" eaLnBrk="1" latinLnBrk="0" hangingPunct="1">
        <a:defRPr sz="5797" kern="1200">
          <a:solidFill>
            <a:schemeClr val="tx1"/>
          </a:solidFill>
          <a:latin typeface="+mn-lt"/>
          <a:ea typeface="+mn-ea"/>
          <a:cs typeface="+mn-cs"/>
        </a:defRPr>
      </a:lvl3pPr>
      <a:lvl4pPr marL="4428523" algn="l" defTabSz="1476174" rtl="0" eaLnBrk="1" latinLnBrk="0" hangingPunct="1">
        <a:defRPr sz="5797" kern="1200">
          <a:solidFill>
            <a:schemeClr val="tx1"/>
          </a:solidFill>
          <a:latin typeface="+mn-lt"/>
          <a:ea typeface="+mn-ea"/>
          <a:cs typeface="+mn-cs"/>
        </a:defRPr>
      </a:lvl4pPr>
      <a:lvl5pPr marL="5904697" algn="l" defTabSz="1476174" rtl="0" eaLnBrk="1" latinLnBrk="0" hangingPunct="1">
        <a:defRPr sz="5797" kern="1200">
          <a:solidFill>
            <a:schemeClr val="tx1"/>
          </a:solidFill>
          <a:latin typeface="+mn-lt"/>
          <a:ea typeface="+mn-ea"/>
          <a:cs typeface="+mn-cs"/>
        </a:defRPr>
      </a:lvl5pPr>
      <a:lvl6pPr marL="7380871" algn="l" defTabSz="1476174" rtl="0" eaLnBrk="1" latinLnBrk="0" hangingPunct="1">
        <a:defRPr sz="5797" kern="1200">
          <a:solidFill>
            <a:schemeClr val="tx1"/>
          </a:solidFill>
          <a:latin typeface="+mn-lt"/>
          <a:ea typeface="+mn-ea"/>
          <a:cs typeface="+mn-cs"/>
        </a:defRPr>
      </a:lvl6pPr>
      <a:lvl7pPr marL="8857046" algn="l" defTabSz="1476174" rtl="0" eaLnBrk="1" latinLnBrk="0" hangingPunct="1">
        <a:defRPr sz="5797" kern="1200">
          <a:solidFill>
            <a:schemeClr val="tx1"/>
          </a:solidFill>
          <a:latin typeface="+mn-lt"/>
          <a:ea typeface="+mn-ea"/>
          <a:cs typeface="+mn-cs"/>
        </a:defRPr>
      </a:lvl7pPr>
      <a:lvl8pPr marL="10333220" algn="l" defTabSz="1476174" rtl="0" eaLnBrk="1" latinLnBrk="0" hangingPunct="1">
        <a:defRPr sz="5797" kern="1200">
          <a:solidFill>
            <a:schemeClr val="tx1"/>
          </a:solidFill>
          <a:latin typeface="+mn-lt"/>
          <a:ea typeface="+mn-ea"/>
          <a:cs typeface="+mn-cs"/>
        </a:defRPr>
      </a:lvl8pPr>
      <a:lvl9pPr marL="11809394" algn="l" defTabSz="1476174" rtl="0" eaLnBrk="1" latinLnBrk="0" hangingPunct="1">
        <a:defRPr sz="57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hteck 63">
            <a:extLst>
              <a:ext uri="{FF2B5EF4-FFF2-40B4-BE49-F238E27FC236}">
                <a16:creationId xmlns:a16="http://schemas.microsoft.com/office/drawing/2014/main" id="{B0C9DA5B-5DA3-479E-8DD6-0ED1E9AB97D5}"/>
              </a:ext>
            </a:extLst>
          </p:cNvPr>
          <p:cNvSpPr/>
          <p:nvPr/>
        </p:nvSpPr>
        <p:spPr>
          <a:xfrm>
            <a:off x="1"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5" name="Rechteck 64">
            <a:extLst>
              <a:ext uri="{FF2B5EF4-FFF2-40B4-BE49-F238E27FC236}">
                <a16:creationId xmlns:a16="http://schemas.microsoft.com/office/drawing/2014/main" id="{0A3667AC-56D1-426E-B90D-0E73E13FC0AE}"/>
              </a:ext>
            </a:extLst>
          </p:cNvPr>
          <p:cNvSpPr/>
          <p:nvPr/>
        </p:nvSpPr>
        <p:spPr>
          <a:xfrm>
            <a:off x="21045849"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6" name="Rechteck 65">
            <a:extLst>
              <a:ext uri="{FF2B5EF4-FFF2-40B4-BE49-F238E27FC236}">
                <a16:creationId xmlns:a16="http://schemas.microsoft.com/office/drawing/2014/main" id="{F423D5E6-0DC8-4B81-B0D5-0275CEB59CDE}"/>
              </a:ext>
            </a:extLst>
          </p:cNvPr>
          <p:cNvSpPr/>
          <p:nvPr/>
        </p:nvSpPr>
        <p:spPr>
          <a:xfrm>
            <a:off x="1" y="29912041"/>
            <a:ext cx="21405850" cy="360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pic>
        <p:nvPicPr>
          <p:cNvPr id="10" name="Grafik 9">
            <a:extLst>
              <a:ext uri="{FF2B5EF4-FFF2-40B4-BE49-F238E27FC236}">
                <a16:creationId xmlns:a16="http://schemas.microsoft.com/office/drawing/2014/main" id="{EDFDC289-758C-4F59-A4B2-1A7F2C298A28}"/>
              </a:ext>
            </a:extLst>
          </p:cNvPr>
          <p:cNvPicPr>
            <a:picLocks noChangeAspect="1"/>
          </p:cNvPicPr>
          <p:nvPr/>
        </p:nvPicPr>
        <p:blipFill>
          <a:blip r:embed="rId2"/>
          <a:stretch>
            <a:fillRect/>
          </a:stretch>
        </p:blipFill>
        <p:spPr>
          <a:xfrm>
            <a:off x="0" y="0"/>
            <a:ext cx="21405850" cy="5294329"/>
          </a:xfrm>
          <a:prstGeom prst="rect">
            <a:avLst/>
          </a:prstGeom>
        </p:spPr>
      </p:pic>
      <p:sp>
        <p:nvSpPr>
          <p:cNvPr id="3" name="Textfeld 2">
            <a:extLst>
              <a:ext uri="{FF2B5EF4-FFF2-40B4-BE49-F238E27FC236}">
                <a16:creationId xmlns:a16="http://schemas.microsoft.com/office/drawing/2014/main" id="{B29C25E1-D838-4048-9653-F7B15D7792D4}"/>
              </a:ext>
            </a:extLst>
          </p:cNvPr>
          <p:cNvSpPr txBox="1"/>
          <p:nvPr/>
        </p:nvSpPr>
        <p:spPr>
          <a:xfrm>
            <a:off x="1295999" y="4303746"/>
            <a:ext cx="4078333" cy="938719"/>
          </a:xfrm>
          <a:prstGeom prst="rect">
            <a:avLst/>
          </a:prstGeom>
          <a:noFill/>
        </p:spPr>
        <p:txBody>
          <a:bodyPr wrap="square" rtlCol="0">
            <a:spAutoFit/>
          </a:bodyPr>
          <a:lstStyle/>
          <a:p>
            <a:r>
              <a:rPr lang="de-DE" sz="2500" dirty="0"/>
              <a:t>FAKULTÄT</a:t>
            </a:r>
            <a:endParaRPr lang="de-DE" sz="2900" dirty="0"/>
          </a:p>
          <a:p>
            <a:r>
              <a:rPr lang="de-DE" sz="3000" b="1" dirty="0"/>
              <a:t>Informatik/Mathematik</a:t>
            </a:r>
          </a:p>
        </p:txBody>
      </p:sp>
      <p:sp>
        <p:nvSpPr>
          <p:cNvPr id="5" name="Textfeld 4">
            <a:extLst>
              <a:ext uri="{FF2B5EF4-FFF2-40B4-BE49-F238E27FC236}">
                <a16:creationId xmlns:a16="http://schemas.microsoft.com/office/drawing/2014/main" id="{19B21AAD-97A0-4C94-8312-29195FFBEC4B}"/>
              </a:ext>
            </a:extLst>
          </p:cNvPr>
          <p:cNvSpPr txBox="1"/>
          <p:nvPr/>
        </p:nvSpPr>
        <p:spPr>
          <a:xfrm>
            <a:off x="5446341" y="3474125"/>
            <a:ext cx="5904656" cy="1769715"/>
          </a:xfrm>
          <a:prstGeom prst="rect">
            <a:avLst/>
          </a:prstGeom>
          <a:noFill/>
        </p:spPr>
        <p:txBody>
          <a:bodyPr wrap="square" rtlCol="0">
            <a:spAutoFit/>
          </a:bodyPr>
          <a:lstStyle/>
          <a:p>
            <a:r>
              <a:rPr lang="de-DE" sz="2500" dirty="0"/>
              <a:t>THEMA:</a:t>
            </a:r>
          </a:p>
          <a:p>
            <a:r>
              <a:rPr lang="de-DE" sz="2800" b="1" dirty="0"/>
              <a:t>Merkmalserkennung von Gebäuden und Grundstücken in Satellitenbildern mittels Deeplearning</a:t>
            </a:r>
          </a:p>
        </p:txBody>
      </p:sp>
      <p:sp>
        <p:nvSpPr>
          <p:cNvPr id="6" name="Textfeld 5">
            <a:extLst>
              <a:ext uri="{FF2B5EF4-FFF2-40B4-BE49-F238E27FC236}">
                <a16:creationId xmlns:a16="http://schemas.microsoft.com/office/drawing/2014/main" id="{9A33216D-947A-4625-A871-649FFCA4DCFC}"/>
              </a:ext>
            </a:extLst>
          </p:cNvPr>
          <p:cNvSpPr txBox="1"/>
          <p:nvPr/>
        </p:nvSpPr>
        <p:spPr>
          <a:xfrm>
            <a:off x="11350997" y="3062949"/>
            <a:ext cx="5995391" cy="2231380"/>
          </a:xfrm>
          <a:prstGeom prst="rect">
            <a:avLst/>
          </a:prstGeom>
          <a:noFill/>
        </p:spPr>
        <p:txBody>
          <a:bodyPr wrap="square" rtlCol="0">
            <a:spAutoFit/>
          </a:bodyPr>
          <a:lstStyle/>
          <a:p>
            <a:r>
              <a:rPr lang="de-DE" sz="2500" dirty="0"/>
              <a:t>VERFASSER:</a:t>
            </a:r>
          </a:p>
          <a:p>
            <a:r>
              <a:rPr lang="de-DE" sz="2800" b="1" dirty="0"/>
              <a:t>Sebastian Mischke</a:t>
            </a:r>
          </a:p>
          <a:p>
            <a:endParaRPr lang="de-DE" sz="2900" dirty="0"/>
          </a:p>
          <a:p>
            <a:r>
              <a:rPr lang="de-DE" sz="2500" dirty="0"/>
              <a:t>BETREUER:</a:t>
            </a:r>
          </a:p>
          <a:p>
            <a:r>
              <a:rPr lang="de-DE" sz="2800" b="1" dirty="0"/>
              <a:t>Prof. Dr. Marco Block-Berlitz </a:t>
            </a:r>
          </a:p>
        </p:txBody>
      </p:sp>
      <p:pic>
        <p:nvPicPr>
          <p:cNvPr id="7" name="Grafik 6" descr="Ein Bild, das Person, Wand, Mann, drinnen enthält.&#10;&#10;Mit sehr hoher Zuverlässigkeit generierte Beschreibung">
            <a:extLst>
              <a:ext uri="{FF2B5EF4-FFF2-40B4-BE49-F238E27FC236}">
                <a16:creationId xmlns:a16="http://schemas.microsoft.com/office/drawing/2014/main" id="{3D68263C-9942-49E2-9006-7CFDFB594B27}"/>
              </a:ext>
            </a:extLst>
          </p:cNvPr>
          <p:cNvPicPr>
            <a:picLocks noChangeAspect="1"/>
          </p:cNvPicPr>
          <p:nvPr/>
        </p:nvPicPr>
        <p:blipFill>
          <a:blip r:embed="rId3"/>
          <a:stretch>
            <a:fillRect/>
          </a:stretch>
        </p:blipFill>
        <p:spPr>
          <a:xfrm>
            <a:off x="15907261" y="2822651"/>
            <a:ext cx="1656184" cy="2419814"/>
          </a:xfrm>
          <a:prstGeom prst="rect">
            <a:avLst/>
          </a:prstGeom>
        </p:spPr>
      </p:pic>
      <p:sp>
        <p:nvSpPr>
          <p:cNvPr id="8" name="Textfeld 7">
            <a:extLst>
              <a:ext uri="{FF2B5EF4-FFF2-40B4-BE49-F238E27FC236}">
                <a16:creationId xmlns:a16="http://schemas.microsoft.com/office/drawing/2014/main" id="{C26D3EB9-317A-42B1-BB56-F6A6E63200A8}"/>
              </a:ext>
            </a:extLst>
          </p:cNvPr>
          <p:cNvSpPr txBox="1"/>
          <p:nvPr/>
        </p:nvSpPr>
        <p:spPr>
          <a:xfrm>
            <a:off x="17563446" y="2836327"/>
            <a:ext cx="2546404" cy="2308324"/>
          </a:xfrm>
          <a:prstGeom prst="rect">
            <a:avLst/>
          </a:prstGeom>
          <a:noFill/>
        </p:spPr>
        <p:txBody>
          <a:bodyPr wrap="square" rtlCol="0">
            <a:spAutoFit/>
          </a:bodyPr>
          <a:lstStyle/>
          <a:p>
            <a:r>
              <a:rPr lang="de-DE" sz="2400" b="1" dirty="0"/>
              <a:t>Sebastian Mischke</a:t>
            </a:r>
          </a:p>
          <a:p>
            <a:r>
              <a:rPr lang="de-DE" sz="2000" dirty="0"/>
              <a:t>geb. am:  09.11.1995</a:t>
            </a:r>
          </a:p>
          <a:p>
            <a:r>
              <a:rPr lang="de-DE" sz="2000" dirty="0"/>
              <a:t>in:             Dresden</a:t>
            </a:r>
          </a:p>
          <a:p>
            <a:endParaRPr lang="de-DE" sz="2000" dirty="0"/>
          </a:p>
          <a:p>
            <a:r>
              <a:rPr lang="de-DE" sz="2000" dirty="0"/>
              <a:t>2006 - 2014 Martin-Andersen-</a:t>
            </a:r>
            <a:r>
              <a:rPr lang="de-DE" sz="2000" dirty="0" err="1"/>
              <a:t>Nexö</a:t>
            </a:r>
            <a:r>
              <a:rPr lang="de-DE" sz="2000" dirty="0"/>
              <a:t>-Gymnasium Dresden</a:t>
            </a:r>
          </a:p>
        </p:txBody>
      </p:sp>
      <p:cxnSp>
        <p:nvCxnSpPr>
          <p:cNvPr id="18" name="Gerader Verbinder 17">
            <a:extLst>
              <a:ext uri="{FF2B5EF4-FFF2-40B4-BE49-F238E27FC236}">
                <a16:creationId xmlns:a16="http://schemas.microsoft.com/office/drawing/2014/main" id="{FC1DFFCD-8B1A-4B0E-AEAC-8149607CD411}"/>
              </a:ext>
            </a:extLst>
          </p:cNvPr>
          <p:cNvCxnSpPr>
            <a:cxnSpLocks/>
          </p:cNvCxnSpPr>
          <p:nvPr/>
        </p:nvCxnSpPr>
        <p:spPr>
          <a:xfrm flipH="1">
            <a:off x="1" y="7752331"/>
            <a:ext cx="21405849" cy="0"/>
          </a:xfrm>
          <a:prstGeom prst="line">
            <a:avLst/>
          </a:prstGeom>
          <a:ln w="19050"/>
          <a:effectLst/>
        </p:spPr>
        <p:style>
          <a:lnRef idx="2">
            <a:schemeClr val="dk1"/>
          </a:lnRef>
          <a:fillRef idx="0">
            <a:schemeClr val="dk1"/>
          </a:fillRef>
          <a:effectRef idx="1">
            <a:schemeClr val="dk1"/>
          </a:effectRef>
          <a:fontRef idx="minor">
            <a:schemeClr val="tx1"/>
          </a:fontRef>
        </p:style>
      </p:cxnSp>
      <p:sp>
        <p:nvSpPr>
          <p:cNvPr id="23" name="Textfeld 22">
            <a:extLst>
              <a:ext uri="{FF2B5EF4-FFF2-40B4-BE49-F238E27FC236}">
                <a16:creationId xmlns:a16="http://schemas.microsoft.com/office/drawing/2014/main" id="{EC88D6F7-92BD-4C4D-B85C-67ECC3B2D35A}"/>
              </a:ext>
            </a:extLst>
          </p:cNvPr>
          <p:cNvSpPr txBox="1"/>
          <p:nvPr/>
        </p:nvSpPr>
        <p:spPr>
          <a:xfrm>
            <a:off x="1295999" y="5553834"/>
            <a:ext cx="18813851" cy="1938992"/>
          </a:xfrm>
          <a:prstGeom prst="rect">
            <a:avLst/>
          </a:prstGeom>
          <a:noFill/>
        </p:spPr>
        <p:txBody>
          <a:bodyPr wrap="square" rtlCol="0">
            <a:spAutoFit/>
          </a:bodyPr>
          <a:lstStyle/>
          <a:p>
            <a:r>
              <a:rPr lang="de-DE" sz="2400" dirty="0"/>
              <a:t>Aufgabenstellung</a:t>
            </a:r>
          </a:p>
          <a:p>
            <a:r>
              <a:rPr lang="de-DE" sz="2400" dirty="0"/>
              <a:t>Ziel dieser Arbeit ist es, ein System zu entwickeln, mit dem Klassifikationen und Merkmalserkennungen in Satellitenbildern mittels Deeplearning leicht umzusetzen sind. Das Hauptkriterium dafür ist, dass sich das System schnell und einfach an unterschiedliche Eingabeformate der Daten anpassen lassen kann. Außerdem soll eine größtmögliche Automatisierung angestrebt werden, was bedeutet, dass der Aufwand bei der Benutzung des Systems minimal zu halten ist. Ebenso sollten die Resultate beziehungsweise das trainierte Netz sich mühelos in andere Anwendungen integrieren lassen. </a:t>
            </a:r>
          </a:p>
        </p:txBody>
      </p:sp>
      <p:cxnSp>
        <p:nvCxnSpPr>
          <p:cNvPr id="39" name="Verbinder: gewinkelt 38">
            <a:extLst>
              <a:ext uri="{FF2B5EF4-FFF2-40B4-BE49-F238E27FC236}">
                <a16:creationId xmlns:a16="http://schemas.microsoft.com/office/drawing/2014/main" id="{97913429-ED7A-4418-9D0C-785EB3046BAD}"/>
              </a:ext>
            </a:extLst>
          </p:cNvPr>
          <p:cNvCxnSpPr>
            <a:stCxn id="24" idx="1"/>
            <a:endCxn id="27" idx="0"/>
          </p:cNvCxnSpPr>
          <p:nvPr/>
        </p:nvCxnSpPr>
        <p:spPr>
          <a:xfrm rot="10800000" flipV="1">
            <a:off x="8002921" y="12236135"/>
            <a:ext cx="900004" cy="2700000"/>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0" name="Verbinder: gewinkelt 39">
            <a:extLst>
              <a:ext uri="{FF2B5EF4-FFF2-40B4-BE49-F238E27FC236}">
                <a16:creationId xmlns:a16="http://schemas.microsoft.com/office/drawing/2014/main" id="{0FA2C16B-1009-41E6-B8C5-B2E936A8614D}"/>
              </a:ext>
            </a:extLst>
          </p:cNvPr>
          <p:cNvCxnSpPr>
            <a:cxnSpLocks/>
            <a:stCxn id="24" idx="3"/>
            <a:endCxn id="25" idx="0"/>
          </p:cNvCxnSpPr>
          <p:nvPr/>
        </p:nvCxnSpPr>
        <p:spPr>
          <a:xfrm>
            <a:off x="12502925" y="12236135"/>
            <a:ext cx="900000" cy="2701687"/>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3" name="Verbinder: gewinkelt 42">
            <a:extLst>
              <a:ext uri="{FF2B5EF4-FFF2-40B4-BE49-F238E27FC236}">
                <a16:creationId xmlns:a16="http://schemas.microsoft.com/office/drawing/2014/main" id="{AFE37D07-1DEB-4E18-BF8C-0FA6B79AE090}"/>
              </a:ext>
            </a:extLst>
          </p:cNvPr>
          <p:cNvCxnSpPr>
            <a:cxnSpLocks/>
            <a:stCxn id="31" idx="2"/>
            <a:endCxn id="34" idx="1"/>
          </p:cNvCxnSpPr>
          <p:nvPr/>
        </p:nvCxnSpPr>
        <p:spPr>
          <a:xfrm rot="16200000" flipH="1">
            <a:off x="7101236" y="21241194"/>
            <a:ext cx="2703374" cy="900004"/>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Verbinder: gewinkelt 45">
            <a:extLst>
              <a:ext uri="{FF2B5EF4-FFF2-40B4-BE49-F238E27FC236}">
                <a16:creationId xmlns:a16="http://schemas.microsoft.com/office/drawing/2014/main" id="{54CFE58F-151E-4216-93C2-730AFEF0C714}"/>
              </a:ext>
            </a:extLst>
          </p:cNvPr>
          <p:cNvCxnSpPr>
            <a:cxnSpLocks/>
            <a:stCxn id="30" idx="2"/>
            <a:endCxn id="34" idx="3"/>
          </p:cNvCxnSpPr>
          <p:nvPr/>
        </p:nvCxnSpPr>
        <p:spPr>
          <a:xfrm rot="5400000">
            <a:off x="11602082" y="21242039"/>
            <a:ext cx="2701687" cy="900000"/>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0" name="Gerade Verbindung mit Pfeil 49">
            <a:extLst>
              <a:ext uri="{FF2B5EF4-FFF2-40B4-BE49-F238E27FC236}">
                <a16:creationId xmlns:a16="http://schemas.microsoft.com/office/drawing/2014/main" id="{2C170F32-9571-4220-A077-C8B882E43BB2}"/>
              </a:ext>
            </a:extLst>
          </p:cNvPr>
          <p:cNvCxnSpPr>
            <a:stCxn id="27" idx="2"/>
            <a:endCxn id="31" idx="0"/>
          </p:cNvCxnSpPr>
          <p:nvPr/>
        </p:nvCxnSpPr>
        <p:spPr>
          <a:xfrm>
            <a:off x="8002921" y="16736135"/>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Gerade Verbindung mit Pfeil 50">
            <a:extLst>
              <a:ext uri="{FF2B5EF4-FFF2-40B4-BE49-F238E27FC236}">
                <a16:creationId xmlns:a16="http://schemas.microsoft.com/office/drawing/2014/main" id="{81824C6F-1CD9-4635-A1CD-304A43B34B6B}"/>
              </a:ext>
            </a:extLst>
          </p:cNvPr>
          <p:cNvCxnSpPr>
            <a:cxnSpLocks/>
            <a:stCxn id="25" idx="2"/>
            <a:endCxn id="30" idx="0"/>
          </p:cNvCxnSpPr>
          <p:nvPr/>
        </p:nvCxnSpPr>
        <p:spPr>
          <a:xfrm>
            <a:off x="13402925" y="16737822"/>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4" name="Gerade Verbindung mit Pfeil 53">
            <a:extLst>
              <a:ext uri="{FF2B5EF4-FFF2-40B4-BE49-F238E27FC236}">
                <a16:creationId xmlns:a16="http://schemas.microsoft.com/office/drawing/2014/main" id="{4AFB7574-E7EF-42A0-8424-9ED4C86AB49D}"/>
              </a:ext>
            </a:extLst>
          </p:cNvPr>
          <p:cNvCxnSpPr>
            <a:cxnSpLocks/>
            <a:stCxn id="34" idx="2"/>
          </p:cNvCxnSpPr>
          <p:nvPr/>
        </p:nvCxnSpPr>
        <p:spPr>
          <a:xfrm>
            <a:off x="10702925" y="23942883"/>
            <a:ext cx="0" cy="1806748"/>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sp>
        <p:nvSpPr>
          <p:cNvPr id="24" name="Rechteck: abgerundete Ecken 23">
            <a:extLst>
              <a:ext uri="{FF2B5EF4-FFF2-40B4-BE49-F238E27FC236}">
                <a16:creationId xmlns:a16="http://schemas.microsoft.com/office/drawing/2014/main" id="{AE00814B-8578-4D6C-BA16-BA3B85E7B623}"/>
              </a:ext>
            </a:extLst>
          </p:cNvPr>
          <p:cNvSpPr/>
          <p:nvPr/>
        </p:nvSpPr>
        <p:spPr>
          <a:xfrm>
            <a:off x="8902925" y="113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Datengrundlage</a:t>
            </a:r>
          </a:p>
        </p:txBody>
      </p:sp>
      <p:sp>
        <p:nvSpPr>
          <p:cNvPr id="25" name="Rechteck: abgerundete Ecken 24">
            <a:extLst>
              <a:ext uri="{FF2B5EF4-FFF2-40B4-BE49-F238E27FC236}">
                <a16:creationId xmlns:a16="http://schemas.microsoft.com/office/drawing/2014/main" id="{AC59892A-BB66-4971-81A8-B63E15982891}"/>
              </a:ext>
            </a:extLst>
          </p:cNvPr>
          <p:cNvSpPr/>
          <p:nvPr/>
        </p:nvSpPr>
        <p:spPr>
          <a:xfrm>
            <a:off x="11602925" y="14937822"/>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Klassen-informationen</a:t>
            </a:r>
          </a:p>
        </p:txBody>
      </p:sp>
      <p:sp>
        <p:nvSpPr>
          <p:cNvPr id="27" name="Rechteck: abgerundete Ecken 26">
            <a:extLst>
              <a:ext uri="{FF2B5EF4-FFF2-40B4-BE49-F238E27FC236}">
                <a16:creationId xmlns:a16="http://schemas.microsoft.com/office/drawing/2014/main" id="{281309BC-9D54-4770-897A-0DC6A4C7A01D}"/>
              </a:ext>
            </a:extLst>
          </p:cNvPr>
          <p:cNvSpPr/>
          <p:nvPr/>
        </p:nvSpPr>
        <p:spPr>
          <a:xfrm>
            <a:off x="6202921" y="149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Satellitenbilder</a:t>
            </a:r>
          </a:p>
        </p:txBody>
      </p:sp>
      <p:sp>
        <p:nvSpPr>
          <p:cNvPr id="30" name="Rechteck: abgerundete Ecken 29">
            <a:extLst>
              <a:ext uri="{FF2B5EF4-FFF2-40B4-BE49-F238E27FC236}">
                <a16:creationId xmlns:a16="http://schemas.microsoft.com/office/drawing/2014/main" id="{4B9629B5-B7AE-49AC-B27E-77FAFB076EFB}"/>
              </a:ext>
            </a:extLst>
          </p:cNvPr>
          <p:cNvSpPr/>
          <p:nvPr/>
        </p:nvSpPr>
        <p:spPr>
          <a:xfrm>
            <a:off x="11602925" y="18541196"/>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Optimierer</a:t>
            </a:r>
          </a:p>
        </p:txBody>
      </p:sp>
      <p:sp>
        <p:nvSpPr>
          <p:cNvPr id="31" name="Rechteck: abgerundete Ecken 30">
            <a:extLst>
              <a:ext uri="{FF2B5EF4-FFF2-40B4-BE49-F238E27FC236}">
                <a16:creationId xmlns:a16="http://schemas.microsoft.com/office/drawing/2014/main" id="{7986D4E5-3FBE-4D07-B3D1-2A0EDF7379F9}"/>
              </a:ext>
            </a:extLst>
          </p:cNvPr>
          <p:cNvSpPr/>
          <p:nvPr/>
        </p:nvSpPr>
        <p:spPr>
          <a:xfrm>
            <a:off x="6202921" y="18539509"/>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Künstliches neuronales Netz</a:t>
            </a:r>
          </a:p>
        </p:txBody>
      </p:sp>
      <p:sp>
        <p:nvSpPr>
          <p:cNvPr id="34" name="Rechteck: abgerundete Ecken 33">
            <a:extLst>
              <a:ext uri="{FF2B5EF4-FFF2-40B4-BE49-F238E27FC236}">
                <a16:creationId xmlns:a16="http://schemas.microsoft.com/office/drawing/2014/main" id="{DE009D28-8F49-4A3C-B45A-DB8696C8D3E7}"/>
              </a:ext>
            </a:extLst>
          </p:cNvPr>
          <p:cNvSpPr/>
          <p:nvPr/>
        </p:nvSpPr>
        <p:spPr>
          <a:xfrm>
            <a:off x="8902925" y="22142883"/>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Klassifizierung</a:t>
            </a:r>
          </a:p>
        </p:txBody>
      </p:sp>
      <p:sp>
        <p:nvSpPr>
          <p:cNvPr id="37" name="Rechteck: abgerundete Ecken 36">
            <a:extLst>
              <a:ext uri="{FF2B5EF4-FFF2-40B4-BE49-F238E27FC236}">
                <a16:creationId xmlns:a16="http://schemas.microsoft.com/office/drawing/2014/main" id="{D07B07F9-2095-420F-8EDD-76434A946362}"/>
              </a:ext>
            </a:extLst>
          </p:cNvPr>
          <p:cNvSpPr/>
          <p:nvPr/>
        </p:nvSpPr>
        <p:spPr>
          <a:xfrm>
            <a:off x="8902925" y="25749631"/>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dirty="0">
                <a:solidFill>
                  <a:schemeClr val="tx1"/>
                </a:solidFill>
              </a:rPr>
              <a:t>Visualisierung</a:t>
            </a:r>
          </a:p>
        </p:txBody>
      </p:sp>
      <p:sp>
        <p:nvSpPr>
          <p:cNvPr id="57" name="Textfeld 56">
            <a:extLst>
              <a:ext uri="{FF2B5EF4-FFF2-40B4-BE49-F238E27FC236}">
                <a16:creationId xmlns:a16="http://schemas.microsoft.com/office/drawing/2014/main" id="{7256DD15-17CE-4750-B523-61568CC1305D}"/>
              </a:ext>
            </a:extLst>
          </p:cNvPr>
          <p:cNvSpPr txBox="1"/>
          <p:nvPr/>
        </p:nvSpPr>
        <p:spPr>
          <a:xfrm>
            <a:off x="3793027" y="8267510"/>
            <a:ext cx="14827907" cy="2246769"/>
          </a:xfrm>
          <a:prstGeom prst="rect">
            <a:avLst/>
          </a:prstGeom>
          <a:noFill/>
        </p:spPr>
        <p:txBody>
          <a:bodyPr wrap="square" rtlCol="0">
            <a:spAutoFit/>
          </a:bodyPr>
          <a:lstStyle/>
          <a:p>
            <a:r>
              <a:rPr lang="de-DE" sz="3500" dirty="0"/>
              <a:t>Datengrundlage</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58" name="Textfeld 57">
            <a:extLst>
              <a:ext uri="{FF2B5EF4-FFF2-40B4-BE49-F238E27FC236}">
                <a16:creationId xmlns:a16="http://schemas.microsoft.com/office/drawing/2014/main" id="{6EB10BFA-4413-4D0B-B889-0680F64B93DD}"/>
              </a:ext>
            </a:extLst>
          </p:cNvPr>
          <p:cNvSpPr txBox="1"/>
          <p:nvPr/>
        </p:nvSpPr>
        <p:spPr>
          <a:xfrm>
            <a:off x="587128" y="11948016"/>
            <a:ext cx="4715797" cy="5478423"/>
          </a:xfrm>
          <a:prstGeom prst="rect">
            <a:avLst/>
          </a:prstGeom>
          <a:noFill/>
        </p:spPr>
        <p:txBody>
          <a:bodyPr wrap="square" rtlCol="0">
            <a:spAutoFit/>
          </a:bodyPr>
          <a:lstStyle/>
          <a:p>
            <a:r>
              <a:rPr lang="de-DE" sz="3500" b="1" dirty="0"/>
              <a:t>Satellitenbilder</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59" name="Textfeld 58">
            <a:extLst>
              <a:ext uri="{FF2B5EF4-FFF2-40B4-BE49-F238E27FC236}">
                <a16:creationId xmlns:a16="http://schemas.microsoft.com/office/drawing/2014/main" id="{8343C19B-C489-4D66-A204-D9E2E3D72E42}"/>
              </a:ext>
            </a:extLst>
          </p:cNvPr>
          <p:cNvSpPr txBox="1"/>
          <p:nvPr/>
        </p:nvSpPr>
        <p:spPr>
          <a:xfrm>
            <a:off x="360000" y="20698219"/>
            <a:ext cx="6094451" cy="4401205"/>
          </a:xfrm>
          <a:prstGeom prst="rect">
            <a:avLst/>
          </a:prstGeom>
          <a:noFill/>
        </p:spPr>
        <p:txBody>
          <a:bodyPr wrap="square" rtlCol="0">
            <a:spAutoFit/>
          </a:bodyPr>
          <a:lstStyle/>
          <a:p>
            <a:r>
              <a:rPr lang="de-DE" sz="3500" b="1" dirty="0"/>
              <a:t>Künstliches neuronales Netz</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0" name="Textfeld 59">
            <a:extLst>
              <a:ext uri="{FF2B5EF4-FFF2-40B4-BE49-F238E27FC236}">
                <a16:creationId xmlns:a16="http://schemas.microsoft.com/office/drawing/2014/main" id="{278163F8-3790-4DDB-B9E7-58066C1702BD}"/>
              </a:ext>
            </a:extLst>
          </p:cNvPr>
          <p:cNvSpPr txBox="1"/>
          <p:nvPr/>
        </p:nvSpPr>
        <p:spPr>
          <a:xfrm>
            <a:off x="16102925" y="11336135"/>
            <a:ext cx="4942924" cy="4939814"/>
          </a:xfrm>
          <a:prstGeom prst="rect">
            <a:avLst/>
          </a:prstGeom>
          <a:noFill/>
        </p:spPr>
        <p:txBody>
          <a:bodyPr wrap="square" rtlCol="0">
            <a:spAutoFit/>
          </a:bodyPr>
          <a:lstStyle/>
          <a:p>
            <a:r>
              <a:rPr lang="de-DE" sz="3500" b="1" dirty="0"/>
              <a:t>Klasseninformationen</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1" name="Textfeld 60">
            <a:extLst>
              <a:ext uri="{FF2B5EF4-FFF2-40B4-BE49-F238E27FC236}">
                <a16:creationId xmlns:a16="http://schemas.microsoft.com/office/drawing/2014/main" id="{011A2E50-4D80-4127-8FCE-030A46658CD3}"/>
              </a:ext>
            </a:extLst>
          </p:cNvPr>
          <p:cNvSpPr txBox="1"/>
          <p:nvPr/>
        </p:nvSpPr>
        <p:spPr>
          <a:xfrm>
            <a:off x="16102925" y="18539509"/>
            <a:ext cx="4942920" cy="4939814"/>
          </a:xfrm>
          <a:prstGeom prst="rect">
            <a:avLst/>
          </a:prstGeom>
          <a:noFill/>
        </p:spPr>
        <p:txBody>
          <a:bodyPr wrap="square" rtlCol="0">
            <a:spAutoFit/>
          </a:bodyPr>
          <a:lstStyle/>
          <a:p>
            <a:r>
              <a:rPr lang="de-DE" sz="3500" b="1" dirty="0"/>
              <a:t>Optimierer</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2" name="Textfeld 61">
            <a:extLst>
              <a:ext uri="{FF2B5EF4-FFF2-40B4-BE49-F238E27FC236}">
                <a16:creationId xmlns:a16="http://schemas.microsoft.com/office/drawing/2014/main" id="{AD0B89C4-CBE0-4EDC-AD9F-385C55C32297}"/>
              </a:ext>
            </a:extLst>
          </p:cNvPr>
          <p:cNvSpPr txBox="1"/>
          <p:nvPr/>
        </p:nvSpPr>
        <p:spPr>
          <a:xfrm>
            <a:off x="359999" y="25740180"/>
            <a:ext cx="8542923" cy="3323987"/>
          </a:xfrm>
          <a:prstGeom prst="rect">
            <a:avLst/>
          </a:prstGeom>
          <a:noFill/>
        </p:spPr>
        <p:txBody>
          <a:bodyPr wrap="square" rtlCol="0">
            <a:spAutoFit/>
          </a:bodyPr>
          <a:lstStyle/>
          <a:p>
            <a:r>
              <a:rPr lang="de-DE" sz="3500" b="1" dirty="0"/>
              <a:t>Klassifizierung</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
        <p:nvSpPr>
          <p:cNvPr id="63" name="Textfeld 62">
            <a:extLst>
              <a:ext uri="{FF2B5EF4-FFF2-40B4-BE49-F238E27FC236}">
                <a16:creationId xmlns:a16="http://schemas.microsoft.com/office/drawing/2014/main" id="{0A96D422-A8A6-4974-B7D3-CF267A8FC12E}"/>
              </a:ext>
            </a:extLst>
          </p:cNvPr>
          <p:cNvSpPr txBox="1"/>
          <p:nvPr/>
        </p:nvSpPr>
        <p:spPr>
          <a:xfrm>
            <a:off x="12502926" y="25755398"/>
            <a:ext cx="8542924" cy="3311095"/>
          </a:xfrm>
          <a:prstGeom prst="rect">
            <a:avLst/>
          </a:prstGeom>
          <a:noFill/>
        </p:spPr>
        <p:txBody>
          <a:bodyPr wrap="square" rtlCol="0">
            <a:spAutoFit/>
          </a:bodyPr>
          <a:lstStyle/>
          <a:p>
            <a:r>
              <a:rPr lang="de-DE" sz="3500" b="1" dirty="0"/>
              <a:t>Visualisierung</a:t>
            </a:r>
          </a:p>
          <a:p>
            <a:r>
              <a:rPr lang="de-DE" sz="3500" dirty="0" err="1"/>
              <a:t>Lorem</a:t>
            </a:r>
            <a:r>
              <a:rPr lang="de-DE" sz="3500" dirty="0"/>
              <a:t> </a:t>
            </a:r>
            <a:r>
              <a:rPr lang="de-DE" sz="3500" dirty="0" err="1"/>
              <a:t>ipsum</a:t>
            </a:r>
            <a:r>
              <a:rPr lang="de-DE" sz="3500" dirty="0"/>
              <a:t> </a:t>
            </a:r>
            <a:r>
              <a:rPr lang="de-DE" sz="3500" dirty="0" err="1"/>
              <a:t>dolor</a:t>
            </a:r>
            <a:r>
              <a:rPr lang="de-DE" sz="3500" dirty="0"/>
              <a:t> </a:t>
            </a:r>
            <a:r>
              <a:rPr lang="de-DE" sz="3500" dirty="0" err="1"/>
              <a:t>sit</a:t>
            </a:r>
            <a:r>
              <a:rPr lang="de-DE" sz="3500" dirty="0"/>
              <a:t> </a:t>
            </a:r>
            <a:r>
              <a:rPr lang="de-DE" sz="3500" dirty="0" err="1"/>
              <a:t>amet</a:t>
            </a:r>
            <a:r>
              <a:rPr lang="de-DE" sz="3500" dirty="0"/>
              <a:t>, </a:t>
            </a:r>
            <a:r>
              <a:rPr lang="de-DE" sz="3500" dirty="0" err="1"/>
              <a:t>consetetur</a:t>
            </a:r>
            <a:r>
              <a:rPr lang="de-DE" sz="3500" dirty="0"/>
              <a:t> </a:t>
            </a:r>
            <a:r>
              <a:rPr lang="de-DE" sz="3500" dirty="0" err="1"/>
              <a:t>sadipscing</a:t>
            </a:r>
            <a:r>
              <a:rPr lang="de-DE" sz="3500" dirty="0"/>
              <a:t> </a:t>
            </a:r>
            <a:r>
              <a:rPr lang="de-DE" sz="3500" dirty="0" err="1"/>
              <a:t>elitr</a:t>
            </a:r>
            <a:r>
              <a:rPr lang="de-DE" sz="3500" dirty="0"/>
              <a:t>, sed </a:t>
            </a:r>
            <a:r>
              <a:rPr lang="de-DE" sz="3500" dirty="0" err="1"/>
              <a:t>diam</a:t>
            </a:r>
            <a:r>
              <a:rPr lang="de-DE" sz="3500" dirty="0"/>
              <a:t> </a:t>
            </a:r>
            <a:r>
              <a:rPr lang="de-DE" sz="3500" dirty="0" err="1"/>
              <a:t>nonumy</a:t>
            </a:r>
            <a:r>
              <a:rPr lang="de-DE" sz="3500" dirty="0"/>
              <a:t> </a:t>
            </a:r>
            <a:r>
              <a:rPr lang="de-DE" sz="3500" dirty="0" err="1"/>
              <a:t>eirmod</a:t>
            </a:r>
            <a:r>
              <a:rPr lang="de-DE" sz="3500" dirty="0"/>
              <a:t> </a:t>
            </a:r>
            <a:r>
              <a:rPr lang="de-DE" sz="3500" dirty="0" err="1"/>
              <a:t>tempor</a:t>
            </a:r>
            <a:r>
              <a:rPr lang="de-DE" sz="3500" dirty="0"/>
              <a:t> </a:t>
            </a:r>
            <a:r>
              <a:rPr lang="de-DE" sz="3500" dirty="0" err="1"/>
              <a:t>invidunt</a:t>
            </a:r>
            <a:r>
              <a:rPr lang="de-DE" sz="3500" dirty="0"/>
              <a:t> </a:t>
            </a:r>
            <a:r>
              <a:rPr lang="de-DE" sz="3500" dirty="0" err="1"/>
              <a:t>ut</a:t>
            </a:r>
            <a:r>
              <a:rPr lang="de-DE" sz="3500" dirty="0"/>
              <a:t> </a:t>
            </a:r>
            <a:r>
              <a:rPr lang="de-DE" sz="3500" dirty="0" err="1"/>
              <a:t>labore</a:t>
            </a:r>
            <a:r>
              <a:rPr lang="de-DE" sz="3500" dirty="0"/>
              <a:t> et </a:t>
            </a:r>
            <a:r>
              <a:rPr lang="de-DE" sz="3500" dirty="0" err="1"/>
              <a:t>dolore</a:t>
            </a:r>
            <a:r>
              <a:rPr lang="de-DE" sz="3500" dirty="0"/>
              <a:t> magna </a:t>
            </a:r>
            <a:r>
              <a:rPr lang="de-DE" sz="3500" dirty="0" err="1"/>
              <a:t>aliquyam</a:t>
            </a:r>
            <a:r>
              <a:rPr lang="de-DE" sz="3500" dirty="0"/>
              <a:t> </a:t>
            </a:r>
            <a:r>
              <a:rPr lang="de-DE" sz="3500" dirty="0" err="1"/>
              <a:t>erat</a:t>
            </a:r>
            <a:r>
              <a:rPr lang="de-DE" sz="3500" dirty="0"/>
              <a:t>, sed </a:t>
            </a:r>
            <a:r>
              <a:rPr lang="de-DE" sz="3500" dirty="0" err="1"/>
              <a:t>diam</a:t>
            </a:r>
            <a:r>
              <a:rPr lang="de-DE" sz="3500" dirty="0"/>
              <a:t> </a:t>
            </a:r>
            <a:r>
              <a:rPr lang="de-DE" sz="3500" dirty="0" err="1"/>
              <a:t>voluptua</a:t>
            </a:r>
            <a:r>
              <a:rPr lang="de-DE" sz="3500" dirty="0"/>
              <a:t>. At </a:t>
            </a:r>
            <a:r>
              <a:rPr lang="de-DE" sz="3500" dirty="0" err="1"/>
              <a:t>vero</a:t>
            </a:r>
            <a:r>
              <a:rPr lang="de-DE" sz="3500" dirty="0"/>
              <a:t> </a:t>
            </a:r>
            <a:r>
              <a:rPr lang="de-DE" sz="3500" dirty="0" err="1"/>
              <a:t>eos</a:t>
            </a:r>
            <a:r>
              <a:rPr lang="de-DE" sz="3500" dirty="0"/>
              <a:t> et </a:t>
            </a:r>
            <a:r>
              <a:rPr lang="de-DE" sz="3500" dirty="0" err="1"/>
              <a:t>accusam</a:t>
            </a:r>
            <a:r>
              <a:rPr lang="de-DE" sz="3500" dirty="0"/>
              <a:t> et</a:t>
            </a:r>
          </a:p>
        </p:txBody>
      </p:sp>
    </p:spTree>
  </p:cSld>
  <p:clrMapOvr>
    <a:masterClrMapping/>
  </p:clrMapOvr>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384</Words>
  <Application>Microsoft Office PowerPoint</Application>
  <PresentationFormat>Benutzerdefiniert</PresentationFormat>
  <Paragraphs>37</Paragraphs>
  <Slides>1</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1</vt:i4>
      </vt:variant>
    </vt:vector>
  </HeadingPairs>
  <TitlesOfParts>
    <vt:vector size="4" baseType="lpstr">
      <vt:lpstr>Arial</vt:lpstr>
      <vt:lpstr>Calibri</vt:lpstr>
      <vt:lpstr>Office-Design</vt:lpstr>
      <vt:lpstr>PowerPoint-Präsentation</vt:lpstr>
    </vt:vector>
  </TitlesOfParts>
  <Company>xy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dsdd</dc:creator>
  <cp:lastModifiedBy>ms782036</cp:lastModifiedBy>
  <cp:revision>25</cp:revision>
  <dcterms:created xsi:type="dcterms:W3CDTF">2012-10-29T09:38:46Z</dcterms:created>
  <dcterms:modified xsi:type="dcterms:W3CDTF">2018-01-29T20:45:06Z</dcterms:modified>
</cp:coreProperties>
</file>

<file path=docProps/thumbnail.jpeg>
</file>